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18002250" cy="25203150"/>
  <p:notesSz cx="7010400" cy="9296400"/>
  <p:defaultTextStyle>
    <a:defPPr>
      <a:defRPr lang="en-US"/>
    </a:defPPr>
    <a:lvl1pPr marL="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344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688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033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3776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7220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4066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6410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755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8">
          <p15:clr>
            <a:srgbClr val="A4A3A4"/>
          </p15:clr>
        </p15:guide>
        <p15:guide id="2" pos="56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546" y="42"/>
      </p:cViewPr>
      <p:guideLst>
        <p:guide orient="horz" pos="7938"/>
        <p:guide pos="56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050131" y="5040630"/>
            <a:ext cx="15457932" cy="6720840"/>
          </a:xfrm>
          <a:ln>
            <a:noFill/>
          </a:ln>
        </p:spPr>
        <p:txBody>
          <a:bodyPr vert="horz" tIns="0" rIns="4937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151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050131" y="11864870"/>
            <a:ext cx="15463933" cy="6440805"/>
          </a:xfrm>
        </p:spPr>
        <p:txBody>
          <a:bodyPr lIns="0" rIns="49378"/>
          <a:lstStyle>
            <a:lvl1pPr marL="0" marR="123444" indent="0" algn="r">
              <a:buNone/>
              <a:defRPr>
                <a:solidFill>
                  <a:schemeClr val="tx1"/>
                </a:solidFill>
              </a:defRPr>
            </a:lvl1pPr>
            <a:lvl2pPr marL="1234440" indent="0" algn="ctr">
              <a:buNone/>
            </a:lvl2pPr>
            <a:lvl3pPr marL="2468880" indent="0" algn="ctr">
              <a:buNone/>
            </a:lvl3pPr>
            <a:lvl4pPr marL="3703320" indent="0" algn="ctr">
              <a:buNone/>
            </a:lvl4pPr>
            <a:lvl5pPr marL="4937760" indent="0" algn="ctr">
              <a:buNone/>
            </a:lvl5pPr>
            <a:lvl6pPr marL="6172200" indent="0" algn="ctr">
              <a:buNone/>
            </a:lvl6pPr>
            <a:lvl7pPr marL="7406640" indent="0" algn="ctr">
              <a:buNone/>
            </a:lvl7pPr>
            <a:lvl8pPr marL="8641080" indent="0" algn="ctr">
              <a:buNone/>
            </a:lvl8pPr>
            <a:lvl9pPr marL="987552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76C9-C323-47B5-BB38-27BD8202FDE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49B5-1846-435C-B3E3-37A25DFFBAA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76C9-C323-47B5-BB38-27BD8202FDE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49B5-1846-435C-B3E3-37A25DFFB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51631" y="3360426"/>
            <a:ext cx="4050506" cy="19153229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3360426"/>
            <a:ext cx="11851481" cy="19153229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76C9-C323-47B5-BB38-27BD8202FDE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49B5-1846-435C-B3E3-37A25DFFB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76C9-C323-47B5-BB38-27BD8202FDE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49B5-1846-435C-B3E3-37A25DFFB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4130" y="4839005"/>
            <a:ext cx="15301913" cy="500702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151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4130" y="9939640"/>
            <a:ext cx="15301913" cy="5548192"/>
          </a:xfrm>
        </p:spPr>
        <p:txBody>
          <a:bodyPr lIns="123444" rIns="123444" anchor="t"/>
          <a:lstStyle>
            <a:lvl1pPr marL="0" indent="0">
              <a:buNone/>
              <a:defRPr sz="5900">
                <a:solidFill>
                  <a:schemeClr val="tx1"/>
                </a:solidFill>
              </a:defRPr>
            </a:lvl1pPr>
            <a:lvl2pPr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76C9-C323-47B5-BB38-27BD8202FDE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49B5-1846-435C-B3E3-37A25DFFBAA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2587523"/>
            <a:ext cx="16202025" cy="4200525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2" y="7056312"/>
            <a:ext cx="7950994" cy="16298037"/>
          </a:xfrm>
        </p:spPr>
        <p:txBody>
          <a:bodyPr/>
          <a:lstStyle>
            <a:lvl1pPr>
              <a:defRPr sz="70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51144" y="7056312"/>
            <a:ext cx="7950994" cy="16298037"/>
          </a:xfrm>
        </p:spPr>
        <p:txBody>
          <a:bodyPr/>
          <a:lstStyle>
            <a:lvl1pPr>
              <a:defRPr sz="70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76C9-C323-47B5-BB38-27BD8202FDE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49B5-1846-435C-B3E3-37A25DFFB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2587523"/>
            <a:ext cx="16202025" cy="4200525"/>
          </a:xfrm>
        </p:spPr>
        <p:txBody>
          <a:bodyPr tIns="123444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6818036"/>
            <a:ext cx="7954120" cy="2423119"/>
          </a:xfrm>
        </p:spPr>
        <p:txBody>
          <a:bodyPr lIns="123444" tIns="0" rIns="123444" bIns="0" anchor="ctr">
            <a:noAutofit/>
          </a:bodyPr>
          <a:lstStyle>
            <a:lvl1pPr marL="0" indent="0">
              <a:buNone/>
              <a:defRPr sz="65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5400" b="1"/>
            </a:lvl2pPr>
            <a:lvl3pPr>
              <a:buNone/>
              <a:defRPr sz="4900" b="1"/>
            </a:lvl3pPr>
            <a:lvl4pPr>
              <a:buNone/>
              <a:defRPr sz="4300" b="1"/>
            </a:lvl4pPr>
            <a:lvl5pPr>
              <a:buNone/>
              <a:defRPr sz="43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9144894" y="6834609"/>
            <a:ext cx="7957245" cy="2406548"/>
          </a:xfrm>
        </p:spPr>
        <p:txBody>
          <a:bodyPr lIns="123444" tIns="0" rIns="123444" bIns="0" anchor="ctr"/>
          <a:lstStyle>
            <a:lvl1pPr marL="0" indent="0">
              <a:buNone/>
              <a:defRPr sz="65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5400" b="1"/>
            </a:lvl2pPr>
            <a:lvl3pPr>
              <a:buNone/>
              <a:defRPr sz="4900" b="1"/>
            </a:lvl3pPr>
            <a:lvl4pPr>
              <a:buNone/>
              <a:defRPr sz="4300" b="1"/>
            </a:lvl4pPr>
            <a:lvl5pPr>
              <a:buNone/>
              <a:defRPr sz="43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900113" y="9241155"/>
            <a:ext cx="7954120" cy="14133021"/>
          </a:xfrm>
        </p:spPr>
        <p:txBody>
          <a:bodyPr tIns="0"/>
          <a:lstStyle>
            <a:lvl1pPr>
              <a:defRPr sz="59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44894" y="9241155"/>
            <a:ext cx="7957245" cy="14133021"/>
          </a:xfrm>
        </p:spPr>
        <p:txBody>
          <a:bodyPr tIns="0"/>
          <a:lstStyle>
            <a:lvl1pPr>
              <a:defRPr sz="59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76C9-C323-47B5-BB38-27BD8202FDE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49B5-1846-435C-B3E3-37A25DFFB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2" y="2587523"/>
            <a:ext cx="16352044" cy="4200525"/>
          </a:xfrm>
        </p:spPr>
        <p:txBody>
          <a:bodyPr vert="horz" tIns="123444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135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76C9-C323-47B5-BB38-27BD8202FDE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49B5-1846-435C-B3E3-37A25DFFB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76C9-C323-47B5-BB38-27BD8202FDE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49B5-1846-435C-B3E3-37A25DFFB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169" y="1890243"/>
            <a:ext cx="5400675" cy="4270534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7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350169" y="6160770"/>
            <a:ext cx="5400675" cy="16802100"/>
          </a:xfrm>
        </p:spPr>
        <p:txBody>
          <a:bodyPr lIns="49378" rIns="49378"/>
          <a:lstStyle>
            <a:lvl1pPr marL="0" indent="0" algn="l">
              <a:buNone/>
              <a:defRPr sz="3800"/>
            </a:lvl1pPr>
            <a:lvl2pPr indent="0" algn="l">
              <a:buNone/>
              <a:defRPr sz="3200"/>
            </a:lvl2pPr>
            <a:lvl3pPr indent="0" algn="l">
              <a:buNone/>
              <a:defRPr sz="2700"/>
            </a:lvl3pPr>
            <a:lvl4pPr indent="0" algn="l">
              <a:buNone/>
              <a:defRPr sz="2400"/>
            </a:lvl4pPr>
            <a:lvl5pPr indent="0" algn="l">
              <a:buNone/>
              <a:defRPr sz="24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038380" y="6160770"/>
            <a:ext cx="10063758" cy="16802100"/>
          </a:xfrm>
        </p:spPr>
        <p:txBody>
          <a:bodyPr tIns="0"/>
          <a:lstStyle>
            <a:lvl1pPr>
              <a:defRPr sz="7600"/>
            </a:lvl1pPr>
            <a:lvl2pPr>
              <a:defRPr sz="7000"/>
            </a:lvl2pPr>
            <a:lvl3pPr>
              <a:defRPr sz="6500"/>
            </a:lvl3pPr>
            <a:lvl4pPr>
              <a:defRPr sz="5400"/>
            </a:lvl4pPr>
            <a:lvl5pPr>
              <a:defRPr sz="49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76C9-C323-47B5-BB38-27BD8202FDE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49B5-1846-435C-B3E3-37A25DFFB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6232576" y="4072183"/>
            <a:ext cx="10351294" cy="1512189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46888" tIns="123444" rIns="246888" bIns="123444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5758139" y="19697151"/>
            <a:ext cx="306038" cy="57127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46888" tIns="123444" rIns="246888" bIns="123444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4325462"/>
            <a:ext cx="4356545" cy="5816132"/>
          </a:xfrm>
        </p:spPr>
        <p:txBody>
          <a:bodyPr vert="horz" lIns="123444" tIns="123444" rIns="123444" bIns="123444" anchor="b"/>
          <a:lstStyle>
            <a:lvl1pPr algn="l">
              <a:buNone/>
              <a:defRPr sz="5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0150" y="10395785"/>
            <a:ext cx="4350544" cy="8009001"/>
          </a:xfrm>
        </p:spPr>
        <p:txBody>
          <a:bodyPr lIns="172822" rIns="123444" bIns="123444" anchor="t"/>
          <a:lstStyle>
            <a:lvl1pPr marL="0" indent="0" algn="l">
              <a:spcBef>
                <a:spcPts val="675"/>
              </a:spcBef>
              <a:buFontTx/>
              <a:buNone/>
              <a:defRPr sz="35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76C9-C323-47B5-BB38-27BD8202FDE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901988" y="23359588"/>
            <a:ext cx="1200150" cy="1341834"/>
          </a:xfrm>
        </p:spPr>
        <p:txBody>
          <a:bodyPr/>
          <a:lstStyle/>
          <a:p>
            <a:fld id="{E23749B5-1846-435C-B3E3-37A25DFFBAA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6862655" y="4408225"/>
            <a:ext cx="9091136" cy="14449806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86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8753" y="21376005"/>
            <a:ext cx="18039755" cy="382714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46888" tIns="123444" rIns="246888" bIns="123444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8626078" y="22857859"/>
            <a:ext cx="9376172" cy="234529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46888" tIns="123444" rIns="246888" bIns="123444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8753" y="-26254"/>
            <a:ext cx="18039755" cy="382714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46888" tIns="123444" rIns="246888" bIns="123444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8626078" y="-26252"/>
            <a:ext cx="9376172" cy="234529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46888" tIns="123444" rIns="246888" bIns="123444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900113" y="2587523"/>
            <a:ext cx="16202025" cy="4200525"/>
          </a:xfrm>
          <a:prstGeom prst="rect">
            <a:avLst/>
          </a:prstGeom>
        </p:spPr>
        <p:txBody>
          <a:bodyPr vert="horz" lIns="0" tIns="123444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900113" y="7112889"/>
            <a:ext cx="16202025" cy="16130016"/>
          </a:xfrm>
          <a:prstGeom prst="rect">
            <a:avLst/>
          </a:prstGeom>
        </p:spPr>
        <p:txBody>
          <a:bodyPr vert="horz" lIns="246888" tIns="123444" rIns="246888" bIns="123444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900113" y="23359588"/>
            <a:ext cx="4200525" cy="134183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3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6D76C9-C323-47B5-BB38-27BD8202FDE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250656" y="23359588"/>
            <a:ext cx="6600825" cy="134183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3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5601950" y="23359588"/>
            <a:ext cx="1500188" cy="134183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3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3749B5-1846-435C-B3E3-37A25DFFBAA3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440" y="743850"/>
            <a:ext cx="18074204" cy="238589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135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740664" indent="-740664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7000" kern="1200">
          <a:solidFill>
            <a:schemeClr val="tx1"/>
          </a:solidFill>
          <a:latin typeface="+mn-lt"/>
          <a:ea typeface="+mn-ea"/>
          <a:cs typeface="+mn-cs"/>
        </a:defRPr>
      </a:lvl1pPr>
      <a:lvl2pPr marL="1728216" indent="-66659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650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indent="-66659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209544" indent="-56784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3950208" indent="-56784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4690872" indent="-56784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5184648" indent="-493776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43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5925312" indent="-493776" algn="l" rtl="0" eaLnBrk="1" latinLnBrk="0" hangingPunct="1">
        <a:spcBef>
          <a:spcPct val="20000"/>
        </a:spcBef>
        <a:buClr>
          <a:schemeClr val="tx2"/>
        </a:buClr>
        <a:buChar char="•"/>
        <a:defRPr kumimoji="0"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6665976" indent="-493776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3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744541" y="782889"/>
            <a:ext cx="10873208" cy="1593550"/>
          </a:xfrm>
          <a:prstGeom prst="round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Titr" pitchFamily="2" charset="-78"/>
              </a:rPr>
              <a:t>اولين همايش ملي علوم زيستي از منظر قرآن</a:t>
            </a:r>
            <a:endParaRPr lang="en-US" dirty="0">
              <a:solidFill>
                <a:schemeClr val="tx1"/>
              </a:solidFill>
              <a:cs typeface="Tit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537629" y="3744591"/>
            <a:ext cx="1266693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>
                <a:cs typeface="B Nazanin" pitchFamily="2" charset="-78"/>
              </a:rPr>
              <a:t>عنوان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92213" y="3252251"/>
            <a:ext cx="16489832" cy="330065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>
                <a:solidFill>
                  <a:schemeClr val="bg1"/>
                </a:solidFill>
                <a:cs typeface="Titr" pitchFamily="2" charset="-78"/>
              </a:rPr>
              <a:t>معنا شناسي واژه «نمل» در قرآن کريم</a:t>
            </a:r>
          </a:p>
          <a:p>
            <a:pPr algn="ctr" rtl="1"/>
            <a:endParaRPr lang="fa-IR" sz="2000" dirty="0">
              <a:solidFill>
                <a:schemeClr val="bg1"/>
              </a:solidFill>
              <a:cs typeface="Titr" pitchFamily="2" charset="-78"/>
            </a:endParaRPr>
          </a:p>
          <a:p>
            <a:pPr algn="ctr" rtl="1"/>
            <a:r>
              <a:rPr lang="fa-IR" sz="4400" b="1" dirty="0">
                <a:solidFill>
                  <a:schemeClr val="bg1"/>
                </a:solidFill>
                <a:cs typeface="B Nazanin" pitchFamily="2" charset="-78"/>
              </a:rPr>
              <a:t>محمد ستوده، حسين پرهيزگار</a:t>
            </a:r>
          </a:p>
          <a:p>
            <a:pPr marL="914400" indent="-914400" algn="ctr" rtl="1">
              <a:buAutoNum type="arabicPeriod"/>
            </a:pPr>
            <a:r>
              <a:rPr lang="fa-IR" sz="3200" b="1" i="1" dirty="0">
                <a:solidFill>
                  <a:schemeClr val="bg1"/>
                </a:solidFill>
                <a:cs typeface="B Nazanin" pitchFamily="2" charset="-78"/>
              </a:rPr>
              <a:t>گروه علوم دام، دانشکده کشاورزي، دانشگاه اراک، اراک، ايران</a:t>
            </a:r>
          </a:p>
          <a:p>
            <a:pPr marL="914400" indent="-914400" algn="ctr" rtl="1">
              <a:buAutoNum type="arabicPeriod"/>
            </a:pPr>
            <a:r>
              <a:rPr lang="fa-IR" sz="3200" b="1" i="1" dirty="0">
                <a:solidFill>
                  <a:schemeClr val="bg1"/>
                </a:solidFill>
                <a:cs typeface="B Nazanin" pitchFamily="2" charset="-78"/>
              </a:rPr>
              <a:t>گروه باغباني، دانشکده کشاورزي، دانشگاه اراک، اراک، ايران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92213" y="6984951"/>
            <a:ext cx="16489832" cy="1749794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just" rtl="1"/>
            <a:r>
              <a:rPr lang="fa-IR" b="1" dirty="0">
                <a:solidFill>
                  <a:schemeClr val="bg1"/>
                </a:solidFill>
                <a:cs typeface="Titr" pitchFamily="2" charset="-78"/>
              </a:rPr>
              <a:t>چکيده:</a:t>
            </a:r>
          </a:p>
          <a:p>
            <a:pPr algn="just" rtl="1"/>
            <a:r>
              <a:rPr lang="fa-IR" sz="4400" dirty="0">
                <a:solidFill>
                  <a:schemeClr val="bg1"/>
                </a:solidFill>
                <a:cs typeface="B Nazanin" pitchFamily="2" charset="-78"/>
              </a:rPr>
              <a:t>واژه نمل در قرآن کریم....</a:t>
            </a:r>
          </a:p>
          <a:p>
            <a:pPr algn="just" rtl="1"/>
            <a:endParaRPr lang="fa-IR" sz="4400" dirty="0">
              <a:solidFill>
                <a:schemeClr val="bg1"/>
              </a:solidFill>
              <a:cs typeface="B Nazanin" pitchFamily="2" charset="-78"/>
            </a:endParaRPr>
          </a:p>
          <a:p>
            <a:pPr algn="just" rtl="1"/>
            <a:endParaRPr lang="fa-IR" sz="4400" dirty="0">
              <a:solidFill>
                <a:schemeClr val="bg1"/>
              </a:solidFill>
              <a:cs typeface="B Nazanin" pitchFamily="2" charset="-78"/>
            </a:endParaRPr>
          </a:p>
          <a:p>
            <a:pPr algn="just" rtl="1"/>
            <a:endParaRPr lang="fa-IR" sz="4400" dirty="0">
              <a:solidFill>
                <a:schemeClr val="bg1"/>
              </a:solidFill>
              <a:cs typeface="B Nazanin" pitchFamily="2" charset="-78"/>
            </a:endParaRPr>
          </a:p>
          <a:p>
            <a:pPr algn="just" rtl="1"/>
            <a:endParaRPr lang="fa-IR" sz="4400" dirty="0">
              <a:solidFill>
                <a:schemeClr val="bg1"/>
              </a:solidFill>
              <a:cs typeface="B Nazanin" pitchFamily="2" charset="-78"/>
            </a:endParaRPr>
          </a:p>
          <a:p>
            <a:pPr algn="just" rtl="1"/>
            <a:endParaRPr lang="fa-IR" sz="4400" dirty="0">
              <a:solidFill>
                <a:schemeClr val="bg1"/>
              </a:solidFill>
              <a:cs typeface="B Nazanin" pitchFamily="2" charset="-78"/>
            </a:endParaRPr>
          </a:p>
          <a:p>
            <a:pPr algn="just" rtl="1"/>
            <a:endParaRPr lang="fa-IR" dirty="0">
              <a:solidFill>
                <a:schemeClr val="bg1"/>
              </a:solidFill>
              <a:cs typeface="B Nazanin" pitchFamily="2" charset="-78"/>
            </a:endParaRPr>
          </a:p>
          <a:p>
            <a:pPr algn="just" rtl="1"/>
            <a:endParaRPr lang="fa-IR" dirty="0">
              <a:solidFill>
                <a:schemeClr val="bg1"/>
              </a:solidFill>
              <a:cs typeface="B Nazanin" pitchFamily="2" charset="-78"/>
            </a:endParaRPr>
          </a:p>
          <a:p>
            <a:pPr algn="just" rtl="1"/>
            <a:endParaRPr lang="fa-IR" dirty="0">
              <a:solidFill>
                <a:schemeClr val="bg1"/>
              </a:solidFill>
              <a:cs typeface="B Nazanin" pitchFamily="2" charset="-78"/>
            </a:endParaRPr>
          </a:p>
          <a:p>
            <a:pPr algn="just" rtl="1"/>
            <a:endParaRPr lang="fa-IR" dirty="0">
              <a:solidFill>
                <a:schemeClr val="bg1"/>
              </a:solidFill>
              <a:cs typeface="B Nazanin" pitchFamily="2" charset="-78"/>
            </a:endParaRPr>
          </a:p>
          <a:p>
            <a:pPr algn="just" rtl="1"/>
            <a:endParaRPr lang="fa-IR" dirty="0">
              <a:solidFill>
                <a:schemeClr val="bg1"/>
              </a:solidFill>
              <a:cs typeface="B Nazanin" pitchFamily="2" charset="-78"/>
            </a:endParaRPr>
          </a:p>
          <a:p>
            <a:pPr algn="just" rtl="1"/>
            <a:endParaRPr lang="fa-IR" dirty="0">
              <a:solidFill>
                <a:schemeClr val="bg1"/>
              </a:solidFill>
              <a:cs typeface="B Nazanin" pitchFamily="2" charset="-78"/>
            </a:endParaRPr>
          </a:p>
          <a:p>
            <a:pPr algn="just" rtl="1"/>
            <a:endParaRPr lang="fa-IR" dirty="0">
              <a:solidFill>
                <a:schemeClr val="bg1"/>
              </a:solidFill>
              <a:cs typeface="B Nazanin" pitchFamily="2" charset="-78"/>
            </a:endParaRPr>
          </a:p>
          <a:p>
            <a:pPr algn="just" rtl="1"/>
            <a:endParaRPr lang="fa-IR" dirty="0">
              <a:solidFill>
                <a:schemeClr val="bg1"/>
              </a:solidFill>
              <a:cs typeface="B Nazanin" pitchFamily="2" charset="-78"/>
            </a:endParaRPr>
          </a:p>
          <a:p>
            <a:pPr algn="just" rtl="1"/>
            <a:endParaRPr lang="fa-IR" dirty="0">
              <a:solidFill>
                <a:schemeClr val="bg1"/>
              </a:solidFill>
              <a:cs typeface="B Nazanin" pitchFamily="2" charset="-78"/>
            </a:endParaRPr>
          </a:p>
          <a:p>
            <a:pPr algn="just" rtl="1"/>
            <a:endParaRPr lang="fa-IR" dirty="0">
              <a:solidFill>
                <a:schemeClr val="bg1"/>
              </a:solidFill>
              <a:cs typeface="B Nazanin" pitchFamily="2" charset="-78"/>
            </a:endParaRPr>
          </a:p>
          <a:p>
            <a:pPr algn="just" rtl="1"/>
            <a:endParaRPr lang="fa-IR" dirty="0">
              <a:solidFill>
                <a:schemeClr val="bg1"/>
              </a:solidFill>
              <a:cs typeface="B Nazanin" pitchFamily="2" charset="-78"/>
            </a:endParaRPr>
          </a:p>
          <a:p>
            <a:pPr algn="just" rtl="1"/>
            <a:r>
              <a:rPr lang="fa-IR" sz="4000" b="1" dirty="0">
                <a:solidFill>
                  <a:schemeClr val="bg1"/>
                </a:solidFill>
                <a:cs typeface="B Nazanin" pitchFamily="2" charset="-78"/>
              </a:rPr>
              <a:t>منابع:</a:t>
            </a:r>
          </a:p>
          <a:p>
            <a:pPr algn="just" rtl="1"/>
            <a:r>
              <a:rPr lang="fa-IR" sz="3200" dirty="0">
                <a:solidFill>
                  <a:schemeClr val="bg1"/>
                </a:solidFill>
                <a:cs typeface="B Nazanin" pitchFamily="2" charset="-78"/>
              </a:rPr>
              <a:t>1. طریحی، فخرالدین، مجمع البحرین، تهران: مرتضوی، چاپ اول، جلد پنجم، 1375 ش.</a:t>
            </a:r>
            <a:endParaRPr lang="en-US" sz="3200" dirty="0">
              <a:solidFill>
                <a:schemeClr val="bg1"/>
              </a:solidFill>
              <a:cs typeface="B Nazanin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CDB7C6-5327-A92D-5CA7-1B15971121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1765" y="333713"/>
            <a:ext cx="2807556" cy="28075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8919011-0EBE-6B46-5261-9F8D84909B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582" y="333714"/>
            <a:ext cx="3075959" cy="2807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2005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</TotalTime>
  <Words>80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 Nazanin</vt:lpstr>
      <vt:lpstr>Calibri</vt:lpstr>
      <vt:lpstr>Constantia</vt:lpstr>
      <vt:lpstr>Titr</vt:lpstr>
      <vt:lpstr>Wingdings 2</vt:lpstr>
      <vt:lpstr>Flow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9</cp:revision>
  <cp:lastPrinted>2025-04-21T09:10:11Z</cp:lastPrinted>
  <dcterms:created xsi:type="dcterms:W3CDTF">2025-04-21T08:11:29Z</dcterms:created>
  <dcterms:modified xsi:type="dcterms:W3CDTF">2025-04-21T10:22:31Z</dcterms:modified>
</cp:coreProperties>
</file>